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83" r:id="rId6"/>
    <p:sldId id="284" r:id="rId7"/>
    <p:sldId id="285" r:id="rId8"/>
    <p:sldId id="286" r:id="rId9"/>
    <p:sldId id="280" r:id="rId10"/>
    <p:sldId id="262" r:id="rId11"/>
    <p:sldId id="277" r:id="rId12"/>
    <p:sldId id="281" r:id="rId13"/>
    <p:sldId id="261" r:id="rId14"/>
    <p:sldId id="272" r:id="rId15"/>
    <p:sldId id="263" r:id="rId16"/>
    <p:sldId id="264" r:id="rId17"/>
    <p:sldId id="274" r:id="rId18"/>
    <p:sldId id="275" r:id="rId19"/>
    <p:sldId id="276" r:id="rId20"/>
    <p:sldId id="265" r:id="rId21"/>
    <p:sldId id="278" r:id="rId22"/>
    <p:sldId id="266" r:id="rId23"/>
    <p:sldId id="279" r:id="rId24"/>
    <p:sldId id="267" r:id="rId25"/>
    <p:sldId id="269" r:id="rId26"/>
    <p:sldId id="268" r:id="rId27"/>
    <p:sldId id="270" r:id="rId28"/>
    <p:sldId id="27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84697" autoAdjust="0"/>
  </p:normalViewPr>
  <p:slideViewPr>
    <p:cSldViewPr>
      <p:cViewPr varScale="1">
        <p:scale>
          <a:sx n="100" d="100"/>
          <a:sy n="100" d="100"/>
        </p:scale>
        <p:origin x="-2040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5A0F-2CF7-4D5C-A583-FB992F91865C}" type="datetimeFigureOut">
              <a:rPr lang="en-US" smtClean="0"/>
              <a:t>26-Jan-14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4A80C-1A85-4C7C-90DA-BEBEB2B5A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4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8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7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3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46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0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 smtClean="0"/>
          </a:p>
          <a:p>
            <a:r>
              <a:rPr lang="en-US" dirty="0" smtClean="0"/>
              <a:t>Placing </a:t>
            </a:r>
            <a:r>
              <a:rPr lang="en-US" dirty="0" err="1" smtClean="0"/>
              <a:t>svg</a:t>
            </a:r>
            <a:r>
              <a:rPr lang="en-US" dirty="0" smtClean="0"/>
              <a:t> and animating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2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3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30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77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6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Hoe </a:t>
            </a:r>
            <a:r>
              <a:rPr lang="en-US" dirty="0" err="1" smtClean="0"/>
              <a:t>templating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Handlebars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database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(</a:t>
            </a:r>
            <a:r>
              <a:rPr lang="en-US" dirty="0" err="1" smtClean="0"/>
              <a:t>ddp</a:t>
            </a:r>
            <a:r>
              <a:rPr lang="en-US" dirty="0" smtClean="0"/>
              <a:t>) ? Matt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Hoe </a:t>
            </a:r>
            <a:r>
              <a:rPr lang="en-US" dirty="0" err="1" smtClean="0"/>
              <a:t>Snap.svg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? </a:t>
            </a:r>
            <a:r>
              <a:rPr lang="en-US" dirty="0" err="1" smtClean="0"/>
              <a:t>Svg</a:t>
            </a:r>
            <a:r>
              <a:rPr lang="en-US" dirty="0" smtClean="0"/>
              <a:t> </a:t>
            </a:r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package manager </a:t>
            </a:r>
            <a:r>
              <a:rPr lang="en-US" dirty="0" err="1" smtClean="0"/>
              <a:t>werkt</a:t>
            </a:r>
            <a:r>
              <a:rPr lang="en-US" dirty="0" smtClean="0"/>
              <a:t> Meteorite? Robin</a:t>
            </a:r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Node.js ? Matt</a:t>
            </a:r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securtity</a:t>
            </a:r>
            <a:r>
              <a:rPr lang="en-US" dirty="0" smtClean="0"/>
              <a:t> in meteor.js (</a:t>
            </a:r>
            <a:r>
              <a:rPr lang="en-US" dirty="0" err="1" smtClean="0"/>
              <a:t>isclient</a:t>
            </a:r>
            <a:r>
              <a:rPr lang="en-US" dirty="0" smtClean="0"/>
              <a:t>, is server) </a:t>
            </a:r>
            <a:r>
              <a:rPr lang="en-US" dirty="0" err="1" smtClean="0"/>
              <a:t>Bestand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structuur</a:t>
            </a:r>
            <a:r>
              <a:rPr lang="en-US" dirty="0" smtClean="0"/>
              <a:t> ? Robin</a:t>
            </a:r>
          </a:p>
          <a:p>
            <a:endParaRPr lang="en-US" dirty="0" smtClean="0"/>
          </a:p>
          <a:p>
            <a:r>
              <a:rPr lang="en-US" dirty="0" smtClean="0"/>
              <a:t>Hoe sessions </a:t>
            </a:r>
            <a:r>
              <a:rPr lang="en-US" dirty="0" err="1" smtClean="0"/>
              <a:t>werken</a:t>
            </a:r>
            <a:r>
              <a:rPr lang="en-US" dirty="0" smtClean="0"/>
              <a:t> in meteor ?  Matt</a:t>
            </a:r>
          </a:p>
          <a:p>
            <a:endParaRPr lang="en-US" dirty="0" smtClean="0"/>
          </a:p>
          <a:p>
            <a:r>
              <a:rPr lang="en-US" dirty="0" smtClean="0"/>
              <a:t>Hoe het ball throwing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meteor router ? Matt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7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EA1FFC38-369F-4B3B-A5B6-E6A45FBF20E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614B2E73-5362-44C6-89C4-A616F556765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413553C7-7C5F-4718-81E9-3A4B9A3B9C5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DA62FE7-7DA2-40B9-A760-11920D7B910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8B8E-02CD-4E95-B753-6DD355F925A4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6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71F0-5472-41E8-9646-E0429D89F87F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0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5724-5E48-4094-8355-B8BDB457A585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73C4-CB50-49C4-96D6-1F63AF068972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DBCC3-45D9-47A0-AF45-EDB877B26676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67C-AB0D-4E78-91A5-3D7E931368A1}" type="datetime1">
              <a:rPr lang="en-US" smtClean="0"/>
              <a:t>26-Jan-14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CA02B-9162-43C2-A793-5EAAB52EE8A1}" type="datetime1">
              <a:rPr lang="en-US" smtClean="0"/>
              <a:t>26-Jan-14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4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9232-0B42-4450-BC51-65DD7280F2EA}" type="datetime1">
              <a:rPr lang="en-US" smtClean="0"/>
              <a:t>26-Jan-14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71BF-789C-4F77-90F8-13288FD2831E}" type="datetime1">
              <a:rPr lang="en-US" smtClean="0"/>
              <a:t>26-Jan-14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A6D3-88DA-40E4-985B-B1A98A145B2C}" type="datetime1">
              <a:rPr lang="en-US" smtClean="0"/>
              <a:t>26-Jan-14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20DD-3A85-45BB-B5D9-1F96D1B2B899}" type="datetime1">
              <a:rPr lang="en-US" smtClean="0"/>
              <a:t>26-Jan-14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9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BE549-E006-4D2E-81FD-3F0A25F95F5A}" type="datetime1">
              <a:rPr lang="en-US" smtClean="0"/>
              <a:t>26-Jan-14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Camelrace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Matthew Demyttenaere</a:t>
            </a:r>
            <a:endParaRPr lang="nl-BE" dirty="0" smtClean="0"/>
          </a:p>
          <a:p>
            <a:r>
              <a:rPr lang="nl-BE" dirty="0" smtClean="0"/>
              <a:t>Robin Geldolf</a:t>
            </a:r>
          </a:p>
          <a:p>
            <a:r>
              <a:rPr lang="nl-BE" dirty="0" smtClean="0"/>
              <a:t>Ewout Merckx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5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410200"/>
            <a:ext cx="1905000" cy="20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mmod_000\Desktop\Kamelenrace\Oa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mmod_000\Dropbox\Projecten 2\Kamelenrace shit door Ewout\img\handlebars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199"/>
            <a:ext cx="342900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0200" y="3669133"/>
            <a:ext cx="5943600" cy="22779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name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="home"&gt;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TitleText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"&gt;&lt;/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setUsernameBox</a:t>
            </a:r>
            <a:r>
              <a:rPr lang="en-US" sz="950" dirty="0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section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{{&gt;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welcomeCamel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name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welcomeCamel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camelRunningBy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84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4" name="Picture 4" descr="C:\Users\ammod_000\Desktop\Kamelenrace\snap_marquee_he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3" y="1869743"/>
            <a:ext cx="7162800" cy="36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2604" y="5483633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 smtClean="0"/>
              <a:t>Snap.svg</a:t>
            </a:r>
            <a:endParaRPr lang="nl-BE" b="1" dirty="0" smtClean="0"/>
          </a:p>
        </p:txBody>
      </p:sp>
    </p:spTree>
    <p:extLst>
      <p:ext uri="{BB962C8B-B14F-4D97-AF65-F5344CB8AC3E}">
        <p14:creationId xmlns:p14="http://schemas.microsoft.com/office/powerpoint/2010/main" val="16675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685799" cy="73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01" y="2117081"/>
            <a:ext cx="2713399" cy="289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9922" y="397132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smtClean="0"/>
              <a:t>Camel.svg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6405" y="49530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 dirty="0" smtClean="0"/>
              <a:t>Camel.svg</a:t>
            </a:r>
            <a:endParaRPr lang="nl-BE" b="1" dirty="0" smtClean="0"/>
          </a:p>
        </p:txBody>
      </p:sp>
      <p:sp>
        <p:nvSpPr>
          <p:cNvPr id="14" name="Right Arrow 13"/>
          <p:cNvSpPr/>
          <p:nvPr/>
        </p:nvSpPr>
        <p:spPr>
          <a:xfrm>
            <a:off x="3505200" y="3033413"/>
            <a:ext cx="1828800" cy="1066800"/>
          </a:xfrm>
          <a:prstGeom prst="rightArrow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ammod_000\Dropbox\Projecten 2\Kamelenrace shit door Ewout\img\1206564626633666494sarxos_Magnifying_Glass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47850" y="2362200"/>
            <a:ext cx="3951507" cy="374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3074" name="Picture 2" descr="C:\Users\ammod_000\Desktop\Kamelenrace\c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770"/>
            <a:ext cx="2517388" cy="353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mod_000\Desktop\Kamelenrace\HTML5_Logo_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770"/>
            <a:ext cx="3478213" cy="347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mod_000\Desktop\Kamelenrace\javascript_logo_without_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50651"/>
            <a:ext cx="2819400" cy="3196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9589"/>
            <a:ext cx="2133600" cy="365125"/>
          </a:xfrm>
        </p:spPr>
        <p:txBody>
          <a:bodyPr/>
          <a:lstStyle/>
          <a:p>
            <a:fld id="{48D8E4A1-59D4-41D4-A64A-07A625F7067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10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9218" name="Picture 2" descr="C:\Users\ammod_000\Desktop\Kamelenrace\Google_Chrome_icon_and_wordmark_(2011)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3" y="2438400"/>
            <a:ext cx="7218947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4" name="Picture 2" descr="C:\Users\ammod_000\Desktop\Kamelenrace\set_usern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31731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9599" y="4918729"/>
            <a:ext cx="6096001" cy="11010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//we show the holes at the top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holesArray.length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i++)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hole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snapobj.circle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].radius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09600" y="3108138"/>
            <a:ext cx="6096000" cy="14638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snap object with width and height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Snap(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$(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).width();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ballFieldHeight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$(</a:t>
            </a:r>
            <a:r>
              <a:rPr lang="en-US" sz="950" dirty="0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).height();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we make all the holes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new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Array();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[0]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new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Circle(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/ 2, 130,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ballRadius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+ 4, 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'1'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09599" y="1472821"/>
            <a:ext cx="6096000" cy="12691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Gives us a "class" of a circle where we can use all the properties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Circle(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radius, nr)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.radius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 radius;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.nr = nr;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0" y="1472821"/>
            <a:ext cx="1807934" cy="111797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09600" y="1472821"/>
            <a:ext cx="6096000" cy="48528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showBackground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Makes the wooden background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counter = 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 += 15)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If i is even, create an indent of -120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and make then pieces of wood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j;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((i % 30 == 0 ? j = 0 : j = -120) 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j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ballFieldHeight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j += 80)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woodblock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snapobj.rect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(i, j, 16, 80);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switch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(counter % 7)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case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0: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'#D7AD7B'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break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all the different colors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woodblock.attr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fill: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});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counter++;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}</a:t>
            </a:r>
          </a:p>
          <a:p>
            <a:pPr>
              <a:lnSpc>
                <a:spcPct val="115000"/>
              </a:lnSpc>
            </a:pPr>
            <a:r>
              <a:rPr lang="nl-BE" sz="1100" dirty="0" smtClean="0">
                <a:highlight>
                  <a:srgbClr val="FFFFFF"/>
                </a:highlight>
                <a:latin typeface="Calibri"/>
                <a:ea typeface="Calibri"/>
                <a:cs typeface="Times New Roman"/>
              </a:rPr>
              <a:t>                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code for the dots</a:t>
            </a:r>
            <a:endParaRPr lang="en-US" sz="1100" dirty="0" smtClean="0">
              <a:highlight>
                <a:srgbClr val="FFFFFF"/>
              </a:highlight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</a:pPr>
            <a:r>
              <a:rPr lang="nl-BE" sz="1100" dirty="0" smtClean="0">
                <a:highlight>
                  <a:srgbClr val="FFFFFF"/>
                </a:highlight>
                <a:latin typeface="Calibri"/>
                <a:ea typeface="Calibri"/>
                <a:cs typeface="Times New Roman"/>
              </a:rPr>
              <a:t>        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code for the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triangles</a:t>
            </a:r>
            <a:endParaRPr lang="en-US" sz="1100" dirty="0" smtClean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079630" y="2857500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64927" y="3754058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51576" y="5257800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9600" y="1472821"/>
            <a:ext cx="6096000" cy="496789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hoverInCanvas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95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Eventlistener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for when there is a click on the canvas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Method for when the mouse is down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If the mouse is on the ball, then you can move the ball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if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getDistance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&lt;=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ballRadius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&amp;&amp;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&gt; 450)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isMouseDown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oldTime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time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Date.now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add additional event listeners for dragging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canvas.mousemove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onMouseMove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When the mouse hovers out of the canvas, removes al the </a:t>
            </a:r>
            <a:r>
              <a:rPr lang="en-US" sz="95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eventlisteners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ball will be thrown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hoverOutCanvas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canvas.unmousedown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4648200"/>
            <a:ext cx="1807934" cy="138709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82749" y="2438400"/>
            <a:ext cx="10350" cy="32766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09601" y="3547200"/>
            <a:ext cx="6172158" cy="2472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ball goes to the middle of the hole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ballGoesInHole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(hole)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console.log(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"Ball went into hole: 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hole.nr);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//Get the current state of the game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Games.findOne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({}, {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GameId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Session.get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GameId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});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//Increase the current location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tempGame.Players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Session.get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PlayerId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CurrentLocation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parseInt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(hole.nr) * 50;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//Update the game in the DB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Games.update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._id,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//Reset the ball location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ball.animate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 cx: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hole.middlepointX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cy: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hole.middlepointY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r: 0 }, 1000);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setTimeout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resetBall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1000);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09601" y="1485264"/>
            <a:ext cx="6172158" cy="19416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Check if the ball is above a hole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holesArray.length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i++)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if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[i].radius &gt;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getDistance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isAboveHole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console.log(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'The ball is above hole 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[i].nr);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ballGoesInHole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return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1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Problem</a:t>
            </a:r>
          </a:p>
          <a:p>
            <a:r>
              <a:rPr lang="nl-BE" dirty="0" smtClean="0"/>
              <a:t>Used technologies</a:t>
            </a:r>
          </a:p>
          <a:p>
            <a:r>
              <a:rPr lang="nl-BE" dirty="0" smtClean="0"/>
              <a:t>Realisations</a:t>
            </a:r>
          </a:p>
          <a:p>
            <a:r>
              <a:rPr lang="nl-BE" dirty="0" smtClean="0"/>
              <a:t>Demo</a:t>
            </a:r>
          </a:p>
          <a:p>
            <a:r>
              <a:rPr lang="nl-BE" dirty="0" smtClean="0"/>
              <a:t>Not realized</a:t>
            </a:r>
          </a:p>
          <a:p>
            <a:r>
              <a:rPr lang="nl-BE" dirty="0" smtClean="0"/>
              <a:t>Future / reflection</a:t>
            </a:r>
          </a:p>
          <a:p>
            <a:r>
              <a:rPr lang="nl-BE" dirty="0" smtClean="0"/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6146" name="Picture 2" descr="C:\Users\ammod_000\Desktop\Kamelenrace\moving_the_came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0" b="13996"/>
          <a:stretch/>
        </p:blipFill>
        <p:spPr bwMode="auto">
          <a:xfrm>
            <a:off x="1905000" y="1781033"/>
            <a:ext cx="5745163" cy="281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Realisations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-1981200" y="4114800"/>
            <a:ext cx="16002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hermafbeelding 2014-01-26 om 17.1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587500"/>
            <a:ext cx="3251200" cy="546100"/>
          </a:xfrm>
          <a:prstGeom prst="rect">
            <a:avLst/>
          </a:prstGeom>
        </p:spPr>
      </p:pic>
      <p:pic>
        <p:nvPicPr>
          <p:cNvPr id="18" name="Picture 17" descr="Schermafbeelding 2014-01-26 om 17.1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657600"/>
            <a:ext cx="5219700" cy="317500"/>
          </a:xfrm>
          <a:prstGeom prst="rect">
            <a:avLst/>
          </a:prstGeom>
        </p:spPr>
      </p:pic>
      <p:pic>
        <p:nvPicPr>
          <p:cNvPr id="19" name="Picture 18" descr="Schermafbeelding 2014-01-26 om 17.12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3" y="4038600"/>
            <a:ext cx="7432167" cy="685800"/>
          </a:xfrm>
          <a:prstGeom prst="rect">
            <a:avLst/>
          </a:prstGeom>
        </p:spPr>
      </p:pic>
      <p:pic>
        <p:nvPicPr>
          <p:cNvPr id="21" name="Picture 20" descr="Schermafbeelding 2014-01-26 om 17.13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6756400" cy="393700"/>
          </a:xfrm>
          <a:prstGeom prst="rect">
            <a:avLst/>
          </a:prstGeom>
        </p:spPr>
      </p:pic>
      <p:pic>
        <p:nvPicPr>
          <p:cNvPr id="28" name="Picture 27" descr="Schermafbeelding 2014-01-26 om 17.29.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" y="5410200"/>
            <a:ext cx="9144000" cy="6030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1000" y="1688068"/>
            <a:ext cx="1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Creating field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81000" y="2438400"/>
            <a:ext cx="1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text to field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301111" y="3124200"/>
            <a:ext cx="218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image to field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3657600" y="4964668"/>
            <a:ext cx="182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Animate image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7170" name="Picture 2" descr="C:\Users\ammod_000\Desktop\Kamelenrace\finis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3117" r="2192" b="2147"/>
          <a:stretch/>
        </p:blipFill>
        <p:spPr bwMode="auto">
          <a:xfrm>
            <a:off x="4648200" y="1219200"/>
            <a:ext cx="3789529" cy="269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hermafbeelding 2014-01-26 om 17.57.4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3657600" cy="266700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 descr="Schermafbeelding 2014-01-26 om 17.58.4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38600"/>
            <a:ext cx="7162800" cy="2658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Realisations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hermafbeelding 2014-01-26 om 17.46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048000"/>
            <a:ext cx="7645400" cy="381000"/>
          </a:xfrm>
          <a:prstGeom prst="rect">
            <a:avLst/>
          </a:prstGeom>
        </p:spPr>
      </p:pic>
      <p:pic>
        <p:nvPicPr>
          <p:cNvPr id="10" name="Picture 9" descr="Schermafbeelding 2014-01-26 om 17.46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057400"/>
            <a:ext cx="5448300" cy="266700"/>
          </a:xfrm>
          <a:prstGeom prst="rect">
            <a:avLst/>
          </a:prstGeom>
        </p:spPr>
      </p:pic>
      <p:pic>
        <p:nvPicPr>
          <p:cNvPr id="11" name="Picture 10" descr="Schermafbeelding 2014-01-26 om 17.47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57800"/>
            <a:ext cx="26035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630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Check finished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</a:t>
            </a:r>
            <a:r>
              <a:rPr lang="en-US" b="1" dirty="0" smtClean="0"/>
              <a:t>win/lose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593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win/lose message</a:t>
            </a:r>
            <a:endParaRPr lang="en-US" b="1" dirty="0"/>
          </a:p>
        </p:txBody>
      </p:sp>
      <p:pic>
        <p:nvPicPr>
          <p:cNvPr id="16" name="Picture 15" descr="Schermafbeelding 2014-01-26 om 17.53.2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987800"/>
            <a:ext cx="7632700" cy="279400"/>
          </a:xfrm>
          <a:prstGeom prst="rect">
            <a:avLst/>
          </a:prstGeom>
        </p:spPr>
      </p:pic>
      <p:pic>
        <p:nvPicPr>
          <p:cNvPr id="17" name="Picture 16" descr="Schermafbeelding 2014-01-26 om 17.53.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406900"/>
            <a:ext cx="7035800" cy="241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736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New game</a:t>
            </a:r>
            <a:endParaRPr lang="en-US" b="1" dirty="0"/>
          </a:p>
        </p:txBody>
      </p:sp>
      <p:pic>
        <p:nvPicPr>
          <p:cNvPr id="20" name="Picture 19" descr="Schermafbeelding 2014-01-26 om 17.55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7800"/>
            <a:ext cx="4711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8194" name="Picture 2" descr="C:\Users\ammod_000\Desktop\Kamelenrace\chatbo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" b="8269"/>
          <a:stretch/>
        </p:blipFill>
        <p:spPr bwMode="auto">
          <a:xfrm>
            <a:off x="228600" y="2133600"/>
            <a:ext cx="8686800" cy="240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amelRac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7856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Not realized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mmod_000\Dropbox\Projecten 2\Kamelenrace shit door Ewout\img\audio-volume-medium-pan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0386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mod_000\Dropbox\Projecten 2\Kamelenrace shit door Ewout\img\SmartPho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1" y="2133600"/>
            <a:ext cx="3701404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6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Future and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</a:t>
            </a:r>
            <a:r>
              <a:rPr lang="en-US" dirty="0"/>
              <a:t>on smart phone</a:t>
            </a:r>
          </a:p>
          <a:p>
            <a:r>
              <a:rPr lang="en-US" dirty="0"/>
              <a:t>Responsive design</a:t>
            </a:r>
          </a:p>
          <a:p>
            <a:r>
              <a:rPr lang="en-US" dirty="0"/>
              <a:t>Play vs. Computer/AI</a:t>
            </a: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multiplayer game </a:t>
            </a:r>
          </a:p>
          <a:p>
            <a:r>
              <a:rPr lang="en-US" dirty="0"/>
              <a:t>Working with meteor and node.js</a:t>
            </a:r>
          </a:p>
          <a:p>
            <a:r>
              <a:rPr lang="en-US" dirty="0"/>
              <a:t>SVG images</a:t>
            </a:r>
          </a:p>
          <a:p>
            <a:r>
              <a:rPr lang="en-US" dirty="0"/>
              <a:t>HTML5 + CSS3 + JS</a:t>
            </a:r>
          </a:p>
          <a:p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Problem</a:t>
            </a:r>
            <a:endParaRPr lang="en-US" dirty="0"/>
          </a:p>
        </p:txBody>
      </p:sp>
      <p:pic>
        <p:nvPicPr>
          <p:cNvPr id="1026" name="Picture 2" descr="C:\Users\ammod_000\Desktop\Kamelenrace\kamelen_kerm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04740"/>
            <a:ext cx="6705600" cy="429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26311" y="4198203"/>
            <a:ext cx="4230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b="1" dirty="0" smtClean="0"/>
              <a:t>Meteor’s Smart Packages</a:t>
            </a:r>
            <a:r>
              <a:rPr lang="nl-BE" sz="2400" b="1" dirty="0"/>
              <a:t> </a:t>
            </a:r>
            <a:r>
              <a:rPr lang="nl-BE" sz="2400" b="1" dirty="0" smtClean="0"/>
              <a:t>&amp;</a:t>
            </a:r>
          </a:p>
          <a:p>
            <a:pPr algn="ctr"/>
            <a:r>
              <a:rPr lang="nl-BE" sz="2400" b="1" dirty="0" smtClean="0"/>
              <a:t>Meteorite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2050" name="Picture 2" descr="C:\Users\ammod_000\Desktop\Kamelenrace\nodejs-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838200"/>
            <a:ext cx="42291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mod_000\Desktop\Kamelenrace\meteorj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289826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9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0" y="2796570"/>
            <a:ext cx="723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b="1" dirty="0" smtClean="0"/>
              <a:t>=</a:t>
            </a:r>
            <a:endParaRPr lang="en-US" sz="9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1210" y="23622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34290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9400" y="48006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124200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b="1" dirty="0" smtClean="0"/>
              <a:t>Spark.js (Hot Code pushes)</a:t>
            </a:r>
          </a:p>
        </p:txBody>
      </p:sp>
      <p:pic>
        <p:nvPicPr>
          <p:cNvPr id="6" name="Picture 2" descr="C:\Users\ammod_000\Dropbox\Projecten 2\Kamelenrace shit door Ewout\img\logo-mongodb-head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3" y="5098508"/>
            <a:ext cx="386715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29400" y="4351430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JSON / AJAX</a:t>
            </a:r>
            <a:endParaRPr lang="en-US" sz="2800" b="1" dirty="0"/>
          </a:p>
        </p:txBody>
      </p:sp>
      <p:sp>
        <p:nvSpPr>
          <p:cNvPr id="1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11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9CEF1D7-7EB9-4B38-97B8-D14E8A180449}" type="slidenum">
              <a:rPr lang="en-US" sz="1200">
                <a:solidFill>
                  <a:srgbClr val="8B8B8B"/>
                </a:solidFill>
                <a:latin typeface="Raleway"/>
              </a:rPr>
              <a:t>5</a:t>
            </a:fld>
            <a:endParaRPr/>
          </a:p>
        </p:txBody>
      </p:sp>
      <p:pic>
        <p:nvPicPr>
          <p:cNvPr id="11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1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5"/>
          <a:stretch>
            <a:fillRect/>
          </a:stretch>
        </p:blipFill>
        <p:spPr>
          <a:xfrm>
            <a:off x="549000" y="1918800"/>
            <a:ext cx="5851800" cy="155592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6"/>
          <a:stretch>
            <a:fillRect/>
          </a:stretch>
        </p:blipFill>
        <p:spPr>
          <a:xfrm>
            <a:off x="592920" y="4014000"/>
            <a:ext cx="5899320" cy="1198080"/>
          </a:xfrm>
          <a:prstGeom prst="rect">
            <a:avLst/>
          </a:prstGeom>
          <a:ln>
            <a:noFill/>
          </a:ln>
        </p:spPr>
      </p:pic>
      <p:sp>
        <p:nvSpPr>
          <p:cNvPr id="117" name="TextShape 5"/>
          <p:cNvSpPr txBox="1"/>
          <p:nvPr/>
        </p:nvSpPr>
        <p:spPr>
          <a:xfrm>
            <a:off x="5943600" y="4389120"/>
            <a:ext cx="2834640" cy="1005840"/>
          </a:xfrm>
          <a:prstGeom prst="rect">
            <a:avLst/>
          </a:prstGeom>
        </p:spPr>
      </p:sp>
      <p:sp>
        <p:nvSpPr>
          <p:cNvPr id="2" name="TextBox 1"/>
          <p:cNvSpPr txBox="1"/>
          <p:nvPr/>
        </p:nvSpPr>
        <p:spPr>
          <a:xfrm>
            <a:off x="6553080" y="243515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PHP / Rails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539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21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27BF41-B355-470B-9A79-92705961EC15}" type="slidenum">
              <a:rPr lang="en-US" sz="1200">
                <a:solidFill>
                  <a:srgbClr val="8B8B8B"/>
                </a:solidFill>
                <a:latin typeface="Raleway"/>
              </a:rPr>
              <a:t>6</a:t>
            </a:fld>
            <a:endParaRPr/>
          </a:p>
        </p:txBody>
      </p:sp>
      <p:pic>
        <p:nvPicPr>
          <p:cNvPr id="12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2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" y="2103120"/>
            <a:ext cx="5899320" cy="1198080"/>
          </a:xfrm>
          <a:prstGeom prst="rect">
            <a:avLst/>
          </a:prstGeom>
          <a:ln>
            <a:noFill/>
          </a:ln>
        </p:spPr>
      </p:pic>
      <p:sp>
        <p:nvSpPr>
          <p:cNvPr id="127" name="CustomShape 6"/>
          <p:cNvSpPr/>
          <p:nvPr/>
        </p:nvSpPr>
        <p:spPr>
          <a:xfrm>
            <a:off x="1549440" y="3398040"/>
            <a:ext cx="6095520" cy="808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server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Meteor.publish('Games', function () 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	return Games.find();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});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1554480" y="5303520"/>
            <a:ext cx="6095520" cy="108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client 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Games = new Meteor.Collection('Games');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Meteor.subcribe('Games');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client data is now in cache. Fast local DB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 DDP now intelligently polls your database to pick up changes and push them down to the client.</a:t>
            </a:r>
            <a:endParaRPr/>
          </a:p>
        </p:txBody>
      </p:sp>
      <p:sp>
        <p:nvSpPr>
          <p:cNvPr id="129" name="Line 8"/>
          <p:cNvSpPr/>
          <p:nvPr/>
        </p:nvSpPr>
        <p:spPr>
          <a:xfrm>
            <a:off x="3474720" y="4425120"/>
            <a:ext cx="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30" name="Line 9"/>
          <p:cNvSpPr/>
          <p:nvPr/>
        </p:nvSpPr>
        <p:spPr>
          <a:xfrm flipV="1">
            <a:off x="3474720" y="4297680"/>
            <a:ext cx="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5" name="TextBox 14"/>
          <p:cNvSpPr txBox="1"/>
          <p:nvPr/>
        </p:nvSpPr>
        <p:spPr>
          <a:xfrm>
            <a:off x="434740" y="1641455"/>
            <a:ext cx="681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Page is requesting data without a page </a:t>
            </a:r>
            <a:r>
              <a:rPr lang="en-US" sz="2400" dirty="0" smtClean="0"/>
              <a:t>refresh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3080" y="2440550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DDP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59089" y="446338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smtClean="0"/>
              <a:t>JSON &amp; Distributed Data Protocol (DDP)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3310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3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1D82D2D-FCC4-4CA7-ADFD-41E025579327}" type="slidenum">
              <a:rPr lang="en-US" sz="1200">
                <a:solidFill>
                  <a:srgbClr val="8B8B8B"/>
                </a:solidFill>
                <a:latin typeface="Raleway"/>
              </a:rPr>
              <a:t>7</a:t>
            </a:fld>
            <a:endParaRPr/>
          </a:p>
        </p:txBody>
      </p:sp>
      <p:pic>
        <p:nvPicPr>
          <p:cNvPr id="135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3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37" name="Picture 136"/>
          <p:cNvPicPr/>
          <p:nvPr/>
        </p:nvPicPr>
        <p:blipFill>
          <a:blip r:embed="rId5"/>
          <a:stretch>
            <a:fillRect/>
          </a:stretch>
        </p:blipFill>
        <p:spPr>
          <a:xfrm>
            <a:off x="3104640" y="1554480"/>
            <a:ext cx="2934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632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40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4EC5C13-651D-4CD9-8716-8ED8BAFDCBE1}" type="slidenum">
              <a:rPr lang="en-US" sz="1200">
                <a:solidFill>
                  <a:srgbClr val="8B8B8B"/>
                </a:solidFill>
                <a:latin typeface="Raleway"/>
              </a:rPr>
              <a:t>8</a:t>
            </a:fld>
            <a:endParaRPr/>
          </a:p>
        </p:txBody>
      </p:sp>
      <p:pic>
        <p:nvPicPr>
          <p:cNvPr id="141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402560" y="2526840"/>
            <a:ext cx="6293640" cy="18165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In the common code (clientcode.js)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Meteor.Router.add({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'/': 'home',</a:t>
            </a:r>
            <a:endParaRPr/>
          </a:p>
          <a:p>
            <a:pPr>
              <a:lnSpc>
                <a:spcPct val="115000"/>
              </a:lnSpc>
            </a:pP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'/game/:_id': { to: 'game', and: function (id) 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    Session.set('GameId', id);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}},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'*': 'not_found'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});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402560" y="1905000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Smart package: meteor-router</a:t>
            </a:r>
          </a:p>
        </p:txBody>
      </p:sp>
    </p:spTree>
    <p:extLst>
      <p:ext uri="{BB962C8B-B14F-4D97-AF65-F5344CB8AC3E}">
        <p14:creationId xmlns:p14="http://schemas.microsoft.com/office/powerpoint/2010/main" val="41917787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Meteor – Security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2209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Client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pic>
        <p:nvPicPr>
          <p:cNvPr id="8" name="Picture 7" descr="Schermafbeelding 2014-01-26 om 19.38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4000500" cy="228600"/>
          </a:xfrm>
          <a:prstGeom prst="rect">
            <a:avLst/>
          </a:prstGeom>
        </p:spPr>
      </p:pic>
      <p:pic>
        <p:nvPicPr>
          <p:cNvPr id="9" name="Picture 8" descr="Schermafbeelding 2014-01-26 om 19.3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733800"/>
            <a:ext cx="3644900" cy="215900"/>
          </a:xfrm>
          <a:prstGeom prst="rect">
            <a:avLst/>
          </a:prstGeom>
        </p:spPr>
      </p:pic>
      <p:pic>
        <p:nvPicPr>
          <p:cNvPr id="10" name="Picture 9" descr="Schermafbeelding 2014-01-26 om 19.39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94100"/>
            <a:ext cx="3594100" cy="520700"/>
          </a:xfrm>
          <a:prstGeom prst="rect">
            <a:avLst/>
          </a:prstGeom>
        </p:spPr>
      </p:pic>
      <p:pic>
        <p:nvPicPr>
          <p:cNvPr id="11" name="Picture 10" descr="Schermafbeelding 2014-01-26 om 19.39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51400"/>
            <a:ext cx="4356100" cy="1320800"/>
          </a:xfrm>
          <a:prstGeom prst="rect">
            <a:avLst/>
          </a:prstGeom>
        </p:spPr>
      </p:pic>
      <p:pic>
        <p:nvPicPr>
          <p:cNvPr id="12" name="Picture 11" descr="Schermafbeelding 2014-01-26 om 19.39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4914900"/>
            <a:ext cx="2768600" cy="800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0" y="3048000"/>
            <a:ext cx="24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Publish - Subscribe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4267200"/>
            <a:ext cx="141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Allow rules</a:t>
            </a:r>
            <a:endParaRPr lang="en-US" b="1" dirty="0"/>
          </a:p>
        </p:txBody>
      </p:sp>
      <p:pic>
        <p:nvPicPr>
          <p:cNvPr id="15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6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CamelRa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itter &amp; raleway">
      <a:majorFont>
        <a:latin typeface="Bitter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ThemeCamelRace</Template>
  <TotalTime>808</TotalTime>
  <Words>1093</Words>
  <Application>Microsoft Office PowerPoint</Application>
  <PresentationFormat>On-screen Show (4:3)</PresentationFormat>
  <Paragraphs>391</Paragraphs>
  <Slides>28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ThemeCamelRace</vt:lpstr>
      <vt:lpstr>Camelrace</vt:lpstr>
      <vt:lpstr>Index</vt:lpstr>
      <vt:lpstr>Problem</vt:lpstr>
      <vt:lpstr>Used technologies</vt:lpstr>
      <vt:lpstr>PowerPoint Presentation</vt:lpstr>
      <vt:lpstr>PowerPoint Presentation</vt:lpstr>
      <vt:lpstr>PowerPoint Presentation</vt:lpstr>
      <vt:lpstr>PowerPoint Presentation</vt:lpstr>
      <vt:lpstr>Used technologies</vt:lpstr>
      <vt:lpstr>Used technologies</vt:lpstr>
      <vt:lpstr>Used technologies</vt:lpstr>
      <vt:lpstr>Used technologies</vt:lpstr>
      <vt:lpstr>Used technologies</vt:lpstr>
      <vt:lpstr>Used technologies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Demo</vt:lpstr>
      <vt:lpstr>Not realized</vt:lpstr>
      <vt:lpstr>Future and reflection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Kamelenrace</dc:title>
  <dc:creator>Windows User</dc:creator>
  <cp:lastModifiedBy>Windows User</cp:lastModifiedBy>
  <cp:revision>64</cp:revision>
  <dcterms:created xsi:type="dcterms:W3CDTF">2014-01-25T13:02:21Z</dcterms:created>
  <dcterms:modified xsi:type="dcterms:W3CDTF">2014-01-27T00:07:20Z</dcterms:modified>
</cp:coreProperties>
</file>